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4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jfif>
</file>

<file path=ppt/media/image8.jfif>
</file>

<file path=ppt/media/image9.jf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81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5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07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01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401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207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17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538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64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491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65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34EE9-DF36-47C3-9D2C-0419D2A23483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03C00-41AC-4881-9E42-054E106EB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85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f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f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013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915" y="1253458"/>
            <a:ext cx="8702168" cy="435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72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614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00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940" y="414337"/>
            <a:ext cx="9368118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076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65" y="783066"/>
            <a:ext cx="5181598" cy="52918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799" t="4473" r="11748"/>
          <a:stretch/>
        </p:blipFill>
        <p:spPr>
          <a:xfrm>
            <a:off x="6248398" y="783062"/>
            <a:ext cx="5181602" cy="529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73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617" y="231962"/>
            <a:ext cx="9076763" cy="639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658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704" t="10053" r="3311" b="7518"/>
          <a:stretch/>
        </p:blipFill>
        <p:spPr>
          <a:xfrm>
            <a:off x="424871" y="570345"/>
            <a:ext cx="11342255" cy="571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23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843" y="357132"/>
            <a:ext cx="4320486" cy="61437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776" y="357131"/>
            <a:ext cx="4320486" cy="614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222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591" y="1327327"/>
            <a:ext cx="6888816" cy="420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09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222" y="1294419"/>
            <a:ext cx="6979554" cy="426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17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704" y="2151125"/>
            <a:ext cx="9408589" cy="255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361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zakwan dhiyaulhaq</dc:creator>
  <cp:lastModifiedBy>zakwan dhiyaulhaq</cp:lastModifiedBy>
  <cp:revision>10</cp:revision>
  <dcterms:created xsi:type="dcterms:W3CDTF">2017-06-07T13:13:29Z</dcterms:created>
  <dcterms:modified xsi:type="dcterms:W3CDTF">2017-06-08T03:05:37Z</dcterms:modified>
</cp:coreProperties>
</file>

<file path=docProps/thumbnail.jpeg>
</file>